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73" r:id="rId5"/>
    <p:sldId id="274" r:id="rId6"/>
    <p:sldId id="276" r:id="rId7"/>
    <p:sldId id="262" r:id="rId8"/>
    <p:sldId id="261" r:id="rId9"/>
    <p:sldId id="260" r:id="rId10"/>
    <p:sldId id="263" r:id="rId11"/>
    <p:sldId id="264" r:id="rId12"/>
    <p:sldId id="265" r:id="rId13"/>
    <p:sldId id="270" r:id="rId14"/>
    <p:sldId id="266" r:id="rId15"/>
    <p:sldId id="277" r:id="rId16"/>
    <p:sldId id="269" r:id="rId17"/>
    <p:sldId id="275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381D-B9DE-4CC8-B97D-EE7B0D05CF37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3569-E2B5-4D5D-81A0-096A99E60FC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10</a:t>
            </a:fld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12</a:t>
            </a:fld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13</a:t>
            </a:fld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14</a:t>
            </a:fld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4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63569-E2B5-4D5D-81A0-096A99E60FC5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414F-BE08-480C-85C4-B9FA4A4D6582}" type="datetimeFigureOut">
              <a:rPr lang="en-US" smtClean="0"/>
              <a:pPr/>
              <a:t>9/14/2012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092B-89AE-40B7-818E-F632BD552C3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C:\Documents%20and%20Settings\Golden\My%20Documents\Back1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GOLDEN &amp; DISTRICT ROTARY CLUB CONFLUENCE PARK TRAIL IMPROVEMENT PROJECT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4857760"/>
            <a:ext cx="6400800" cy="1752600"/>
          </a:xfrm>
        </p:spPr>
        <p:txBody>
          <a:bodyPr/>
          <a:lstStyle/>
          <a:p>
            <a:r>
              <a:rPr lang="en-CA" dirty="0" smtClean="0"/>
              <a:t>Golden Proposal</a:t>
            </a:r>
          </a:p>
          <a:p>
            <a:r>
              <a:rPr lang="en-CA" dirty="0" smtClean="0"/>
              <a:t>Bob Finnie</a:t>
            </a:r>
          </a:p>
          <a:p>
            <a:r>
              <a:rPr lang="en-CA" dirty="0" smtClean="0"/>
              <a:t>Director Community Service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CONFLUENCE PARK TRAIL IMPROVEMENT PROJECT</a:t>
            </a:r>
            <a:endParaRPr lang="en-CA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OVERVIEW PARK AREA</a:t>
            </a:r>
            <a:endParaRPr lang="en-CA" dirty="0"/>
          </a:p>
        </p:txBody>
      </p:sp>
      <p:pic>
        <p:nvPicPr>
          <p:cNvPr id="7" name="Content Placeholder 6" descr="Confluence to Len Brown 2010-01-19 w Contours.tif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6912"/>
            <a:ext cx="4040188" cy="3600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RIVER SIDE TRAIL GREEN AREA TO POND</a:t>
            </a:r>
            <a:endParaRPr lang="en-CA" dirty="0"/>
          </a:p>
        </p:txBody>
      </p:sp>
      <p:pic>
        <p:nvPicPr>
          <p:cNvPr id="8" name="Content Placeholder 7" descr="CP River Trail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602459"/>
          </a:xfrm>
        </p:spPr>
      </p:pic>
      <p:sp>
        <p:nvSpPr>
          <p:cNvPr id="9" name="Frame 8"/>
          <p:cNvSpPr/>
          <p:nvPr/>
        </p:nvSpPr>
        <p:spPr>
          <a:xfrm>
            <a:off x="1187624" y="3501008"/>
            <a:ext cx="1224136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CONFLUENCE PARK TRAIL IMPROVEMENT PROJECT</a:t>
            </a:r>
            <a:endParaRPr lang="en-CA" sz="24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SOUTH SIDE POND BANK</a:t>
            </a:r>
            <a:endParaRPr lang="en-CA" sz="1800" dirty="0"/>
          </a:p>
        </p:txBody>
      </p:sp>
      <p:pic>
        <p:nvPicPr>
          <p:cNvPr id="7" name="Content Placeholder 6" descr="CP South Bank R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PROPOSED BANK EROSION CONTROL</a:t>
            </a:r>
            <a:endParaRPr lang="en-CA" sz="1800" dirty="0"/>
          </a:p>
        </p:txBody>
      </p:sp>
      <p:pic>
        <p:nvPicPr>
          <p:cNvPr id="8" name="Content Placeholder 7" descr="CP Rock Balas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CONFLUENCE PARK TRAIL IMPROVEMENT PROJECT</a:t>
            </a:r>
            <a:endParaRPr lang="en-CA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OVERVIEW PARK AREA</a:t>
            </a:r>
            <a:endParaRPr lang="en-CA" dirty="0"/>
          </a:p>
        </p:txBody>
      </p:sp>
      <p:pic>
        <p:nvPicPr>
          <p:cNvPr id="7" name="Content Placeholder 6" descr="Confluence to Len Brown 2010-01-19 w Contours.tif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2492896"/>
            <a:ext cx="4040188" cy="31683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WASHROOM &amp; CHANGE FACILITY</a:t>
            </a:r>
            <a:endParaRPr lang="en-CA" dirty="0"/>
          </a:p>
        </p:txBody>
      </p:sp>
      <p:pic>
        <p:nvPicPr>
          <p:cNvPr id="8" name="Content Placeholder 7" descr="CP Washroom &amp; Change room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492897"/>
            <a:ext cx="4041775" cy="3173288"/>
          </a:xfrm>
        </p:spPr>
      </p:pic>
      <p:sp>
        <p:nvSpPr>
          <p:cNvPr id="9" name="Frame 8"/>
          <p:cNvSpPr/>
          <p:nvPr/>
        </p:nvSpPr>
        <p:spPr>
          <a:xfrm>
            <a:off x="1547664" y="4005064"/>
            <a:ext cx="792088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CONFLUENCE PARK TRAIL IMPROVEMENT PROJECT</a:t>
            </a:r>
            <a:endParaRPr lang="en-CA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OVERVIEW PARK AREA</a:t>
            </a:r>
            <a:endParaRPr lang="en-CA" dirty="0"/>
          </a:p>
        </p:txBody>
      </p:sp>
      <p:pic>
        <p:nvPicPr>
          <p:cNvPr id="7" name="Content Placeholder 6" descr="Confluence Park Draft Proposal 2010 D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4497388" cy="388843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PICNIC TABLES – 7 LOCATIONS</a:t>
            </a:r>
            <a:endParaRPr lang="en-CA" dirty="0"/>
          </a:p>
        </p:txBody>
      </p:sp>
      <p:pic>
        <p:nvPicPr>
          <p:cNvPr id="8" name="Content Placeholder 7" descr="CP Pinic Table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CONFLUENCE PARK TRAILIMPROVEMENT PROJECT</a:t>
            </a:r>
            <a:endParaRPr lang="en-CA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SANDY BEACH LINE</a:t>
            </a:r>
            <a:endParaRPr lang="en-CA" dirty="0"/>
          </a:p>
        </p:txBody>
      </p:sp>
      <p:pic>
        <p:nvPicPr>
          <p:cNvPr id="7" name="Content Placeholder 6" descr="CP Beach Line &amp; Poo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PROPOSED OVERVIEW</a:t>
            </a:r>
            <a:endParaRPr lang="en-CA" dirty="0"/>
          </a:p>
        </p:txBody>
      </p:sp>
      <p:pic>
        <p:nvPicPr>
          <p:cNvPr id="8" name="Content Placeholder 7" descr="Confluence Park Draft Proposal 2010 D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9992" y="2276872"/>
            <a:ext cx="4248472" cy="3412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CONFLUENCE PARK TRAIL IMPROVEMENT PROJECT</a:t>
            </a:r>
            <a:endParaRPr lang="en-CA" sz="2400" dirty="0"/>
          </a:p>
        </p:txBody>
      </p:sp>
      <p:pic>
        <p:nvPicPr>
          <p:cNvPr id="4" name="Content Placeholder 3" descr="CONFLUNCE PARK LABE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8136904" cy="675023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CONFLUENCE PARK TRAIL IMPROVEMENT PROJECT PROPOSAL </a:t>
            </a:r>
            <a:endParaRPr lang="en-C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1412776"/>
          <a:ext cx="8352928" cy="5229200"/>
        </p:xfrm>
        <a:graphic>
          <a:graphicData uri="http://schemas.openxmlformats.org/presentationml/2006/ole">
            <p:oleObj spid="_x0000_s1026" name="Acrobat Document" r:id="rId4" imgW="7543800" imgH="5829300" progId="AcroExch.Document.7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CONFLUENCE PARK TRAIL IMPROVEMENT PROJECT </a:t>
            </a:r>
            <a:endParaRPr lang="en-CA" sz="2400" dirty="0"/>
          </a:p>
        </p:txBody>
      </p:sp>
      <p:pic>
        <p:nvPicPr>
          <p:cNvPr id="4" name="Content Placeholder 3" descr="CONFLUENCE PARK PARTN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600200"/>
            <a:ext cx="7488832" cy="55732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CONFLUENCE PARK TRAIL IMPROVEMENT PROJECT</a:t>
            </a:r>
            <a:br>
              <a:rPr lang="en-CA" sz="2400" dirty="0" smtClean="0"/>
            </a:br>
            <a:r>
              <a:rPr lang="en-CA" sz="2400" dirty="0" smtClean="0"/>
              <a:t>FILTERTATION SYSTEM </a:t>
            </a:r>
            <a:endParaRPr lang="en-CA" sz="2400" dirty="0"/>
          </a:p>
        </p:txBody>
      </p:sp>
      <p:pic>
        <p:nvPicPr>
          <p:cNvPr id="4" name="Content Placeholder 3" descr="CONFLUENCE PARK ZUMIKI-MODULAR FRP FILTERTAN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00200"/>
            <a:ext cx="7416824" cy="557321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CONFLUENCE PARK TRAIL IMPROVEMENT PROJECT</a:t>
            </a:r>
            <a:endParaRPr lang="en-CA" sz="2400" dirty="0"/>
          </a:p>
        </p:txBody>
      </p:sp>
      <p:pic>
        <p:nvPicPr>
          <p:cNvPr id="4" name="Content Placeholder 3" descr="CONFLUENCE PARK OBJECTIVES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817440"/>
            <a:ext cx="6912768" cy="50405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CONFLUENCE PARK TRAIL IMPROVEMENT PROJECT</a:t>
            </a:r>
            <a:endParaRPr lang="en-CA" sz="2800" dirty="0"/>
          </a:p>
        </p:txBody>
      </p:sp>
      <p:pic>
        <p:nvPicPr>
          <p:cNvPr id="6" name="Content Placeholder 5" descr="Confluence to Len Brown 2010-01-19 w Contours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437668" y="450763"/>
            <a:ext cx="4950020" cy="7306093"/>
          </a:xfrm>
        </p:spPr>
      </p:pic>
      <p:sp>
        <p:nvSpPr>
          <p:cNvPr id="7" name="TextBox 6"/>
          <p:cNvSpPr txBox="1"/>
          <p:nvPr/>
        </p:nvSpPr>
        <p:spPr>
          <a:xfrm>
            <a:off x="3143240" y="564357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    Present view of Park Area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CONFLUENCE PARK  TRAIL IMPROVEMENT PROJECT</a:t>
            </a:r>
            <a:endParaRPr lang="en-CA" sz="2400" dirty="0"/>
          </a:p>
        </p:txBody>
      </p:sp>
      <p:pic>
        <p:nvPicPr>
          <p:cNvPr id="4" name="Content Placeholder 3" descr="CONFLUENCE PARK WORK PLAN P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3940" y="1600200"/>
            <a:ext cx="347611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CONFLUENCE PARK TRAIL IMPROVEMENT PROJECT</a:t>
            </a:r>
            <a:endParaRPr lang="en-CA" sz="2400" dirty="0"/>
          </a:p>
        </p:txBody>
      </p:sp>
      <p:pic>
        <p:nvPicPr>
          <p:cNvPr id="4" name="Content Placeholder 3" descr="CONFLUENCE PARK WORK PLAN PG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3940" y="1600200"/>
            <a:ext cx="347611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CONFLUENCE PARK TRAIL IMPROVEMENT  PROJECT</a:t>
            </a:r>
            <a:endParaRPr lang="en-CA" sz="2400" dirty="0"/>
          </a:p>
        </p:txBody>
      </p:sp>
      <p:pic>
        <p:nvPicPr>
          <p:cNvPr id="4" name="Content Placeholder 3" descr="CONFLUENCE PARK BUDGET FORECA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33940" y="1600200"/>
            <a:ext cx="347611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CONFLUENCE PARK TRAIL IMPROVEMENT PROJECT</a:t>
            </a:r>
            <a:endParaRPr lang="en-CA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OVERVIEW PARK AREA</a:t>
            </a:r>
            <a:endParaRPr lang="en-CA" dirty="0"/>
          </a:p>
        </p:txBody>
      </p:sp>
      <p:pic>
        <p:nvPicPr>
          <p:cNvPr id="7" name="Content Placeholder 6" descr="Confluence to Len Brown 2010-01-19 w Contours.tif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76872"/>
            <a:ext cx="4114967" cy="38164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TRAIL CONNECTION TO WEST SIDE OF POND</a:t>
            </a:r>
            <a:endParaRPr lang="en-CA" dirty="0"/>
          </a:p>
        </p:txBody>
      </p:sp>
      <p:pic>
        <p:nvPicPr>
          <p:cNvPr id="8" name="Content Placeholder 7" descr="CP Trail Extention Road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76871"/>
            <a:ext cx="4041775" cy="3816425"/>
          </a:xfrm>
        </p:spPr>
      </p:pic>
      <p:sp>
        <p:nvSpPr>
          <p:cNvPr id="9" name="Frame 8"/>
          <p:cNvSpPr/>
          <p:nvPr/>
        </p:nvSpPr>
        <p:spPr>
          <a:xfrm>
            <a:off x="611560" y="4293096"/>
            <a:ext cx="1008112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CONFLUENCE PARK TRAIL IMPROVEMENT PROJECT</a:t>
            </a:r>
            <a:endParaRPr lang="en-CA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OVERVIEW PARK AREA</a:t>
            </a:r>
            <a:endParaRPr lang="en-CA" dirty="0"/>
          </a:p>
        </p:txBody>
      </p:sp>
      <p:pic>
        <p:nvPicPr>
          <p:cNvPr id="7" name="Content Placeholder 6" descr="Confluence to Len Brown 2010-01-19 w Contours.tif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6912"/>
            <a:ext cx="4092055" cy="30243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TRAIL CONNECTION TO MAIN GREEN AREA</a:t>
            </a:r>
            <a:endParaRPr lang="en-CA" dirty="0"/>
          </a:p>
        </p:txBody>
      </p:sp>
      <p:pic>
        <p:nvPicPr>
          <p:cNvPr id="8" name="Content Placeholder 7" descr="CP RD Trail wes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9" name="Frame 8"/>
          <p:cNvSpPr/>
          <p:nvPr/>
        </p:nvSpPr>
        <p:spPr>
          <a:xfrm>
            <a:off x="1331640" y="4293096"/>
            <a:ext cx="936104" cy="2880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CONFLEUNCE PARK TRAIL IMPROVEMENT PROJECT</a:t>
            </a:r>
            <a:endParaRPr lang="en-CA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OVERVIEW OF PARK AREA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MAIN GREEN PARK AREA</a:t>
            </a:r>
            <a:endParaRPr lang="en-CA" dirty="0"/>
          </a:p>
        </p:txBody>
      </p:sp>
      <p:pic>
        <p:nvPicPr>
          <p:cNvPr id="8" name="Content Placeholder 7" descr="CP East end Main Green Sit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10" name="Frame 9"/>
          <p:cNvSpPr/>
          <p:nvPr/>
        </p:nvSpPr>
        <p:spPr>
          <a:xfrm>
            <a:off x="2483768" y="4077072"/>
            <a:ext cx="9144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Confluence to Len Brown 2010-01-19 w Contours.tif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3527" y="2780928"/>
            <a:ext cx="4357555" cy="2952328"/>
          </a:xfrm>
        </p:spPr>
      </p:pic>
      <p:sp>
        <p:nvSpPr>
          <p:cNvPr id="13" name="Frame 12"/>
          <p:cNvSpPr/>
          <p:nvPr/>
        </p:nvSpPr>
        <p:spPr>
          <a:xfrm>
            <a:off x="1979712" y="3717032"/>
            <a:ext cx="1296144" cy="9864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192</Words>
  <Application>Microsoft Office PowerPoint</Application>
  <PresentationFormat>On-screen Show (4:3)</PresentationFormat>
  <Paragraphs>57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C:\Documents and Settings\Golden\My Documents\Back1.pdf</vt:lpstr>
      <vt:lpstr>GOLDEN &amp; DISTRICT ROTARY CLUB CONFLUENCE PARK TRAIL IMPROVEMENT PROJECT</vt:lpstr>
      <vt:lpstr>CONFLUENCE PARK TRAIL IMPROVEMENT PROJECT</vt:lpstr>
      <vt:lpstr>CONFLUENCE PARK TRAIL IMPROVEMENT PROJECT</vt:lpstr>
      <vt:lpstr>CONFLUENCE PARK  TRAIL IMPROVEMENT PROJECT</vt:lpstr>
      <vt:lpstr>CONFLUENCE PARK TRAIL IMPROVEMENT PROJECT</vt:lpstr>
      <vt:lpstr>CONFLUENCE PARK TRAIL IMPROVEMENT  PROJECT</vt:lpstr>
      <vt:lpstr>CONFLUENCE PARK TRAIL IMPROVEMENT PROJECT</vt:lpstr>
      <vt:lpstr>CONFLUENCE PARK TRAIL IMPROVEMENT PROJECT</vt:lpstr>
      <vt:lpstr>CONFLEUNCE PARK TRAIL IMPROVEMENT PROJECT</vt:lpstr>
      <vt:lpstr>CONFLUENCE PARK TRAIL IMPROVEMENT PROJECT</vt:lpstr>
      <vt:lpstr>CONFLUENCE PARK TRAIL IMPROVEMENT PROJECT</vt:lpstr>
      <vt:lpstr>CONFLUENCE PARK TRAIL IMPROVEMENT PROJECT</vt:lpstr>
      <vt:lpstr>CONFLUENCE PARK TRAIL IMPROVEMENT PROJECT</vt:lpstr>
      <vt:lpstr>CONFLUENCE PARK TRAILIMPROVEMENT PROJECT</vt:lpstr>
      <vt:lpstr>CONFLUENCE PARK TRAIL IMPROVEMENT PROJECT</vt:lpstr>
      <vt:lpstr>CONFLUENCE PARK TRAIL IMPROVEMENT PROJECT PROPOSAL </vt:lpstr>
      <vt:lpstr>CONFLUENCE PARK TRAIL IMPROVEMENT PROJECT </vt:lpstr>
      <vt:lpstr>CONFLUENCE PARK TRAIL IMPROVEMENT PROJECT FILTERTATION SYSTEM 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RECREATIONAL PARK</dc:title>
  <dc:creator>Golden</dc:creator>
  <cp:lastModifiedBy>Golden</cp:lastModifiedBy>
  <cp:revision>47</cp:revision>
  <dcterms:created xsi:type="dcterms:W3CDTF">2010-09-29T02:34:26Z</dcterms:created>
  <dcterms:modified xsi:type="dcterms:W3CDTF">2012-09-15T02:57:16Z</dcterms:modified>
</cp:coreProperties>
</file>